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sldIdLst>
    <p:sldId id="256" r:id="rId2"/>
    <p:sldId id="261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/>
    <p:restoredTop sz="94649"/>
  </p:normalViewPr>
  <p:slideViewPr>
    <p:cSldViewPr snapToGrid="0">
      <p:cViewPr varScale="1">
        <p:scale>
          <a:sx n="92" d="100"/>
          <a:sy n="92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46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89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9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01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4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51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47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19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20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59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03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74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98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03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55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4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8A5A7-3C56-7E49-A810-49E9E381D2E4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CBCD8D-0B1F-844D-BAD1-3352CD698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4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7799F-C67B-2AE5-01E7-737008BDA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79" y="3760574"/>
            <a:ext cx="8689976" cy="967944"/>
          </a:xfrm>
        </p:spPr>
        <p:txBody>
          <a:bodyPr>
            <a:normAutofit/>
          </a:bodyPr>
          <a:lstStyle/>
          <a:p>
            <a:r>
              <a:rPr lang="fr-FR" sz="6000" dirty="0"/>
              <a:t>Le bon sens référents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176AE3-7B15-D5A1-49DD-ADB7AD5C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66" y="340840"/>
            <a:ext cx="261207" cy="6949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4179458-762C-0DCE-4363-1E1621830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564" y="825684"/>
            <a:ext cx="2742170" cy="25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6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9D6FD1-DE19-83D4-4595-C2849407E3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20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Définir un itinéraire</a:t>
            </a:r>
          </a:p>
          <a:p>
            <a:r>
              <a:rPr lang="fr-FR" sz="20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</a:t>
            </a:r>
            <a:r>
              <a:rPr lang="fr-FR" sz="2000" b="1" kern="100" dirty="0" err="1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groupeS</a:t>
            </a:r>
            <a:endParaRPr lang="fr-FR" sz="2000" b="1" kern="10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la route </a:t>
            </a:r>
          </a:p>
          <a:p>
            <a:r>
              <a:rPr lang="fr-FR" sz="20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Sécurité 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E075C1E-C351-6311-2811-BFD7C54F09B6}"/>
              </a:ext>
            </a:extLst>
          </p:cNvPr>
          <p:cNvSpPr txBox="1">
            <a:spLocks/>
          </p:cNvSpPr>
          <p:nvPr/>
        </p:nvSpPr>
        <p:spPr>
          <a:xfrm>
            <a:off x="789582" y="843062"/>
            <a:ext cx="10364451" cy="1049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kern="100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Thèmes Abordés </a:t>
            </a:r>
            <a:br>
              <a:rPr lang="fr-FR" sz="3200" b="1" kern="100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2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84E01-6D66-AD4C-47A7-F9A1CC11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98" y="657711"/>
            <a:ext cx="10364451" cy="1049645"/>
          </a:xfrm>
        </p:spPr>
        <p:txBody>
          <a:bodyPr>
            <a:normAutofit/>
          </a:bodyPr>
          <a:lstStyle/>
          <a:p>
            <a:r>
              <a:rPr lang="fr-FR" sz="32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Définir un itinéraire</a:t>
            </a:r>
            <a:br>
              <a:rPr lang="fr-FR" sz="32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D1C8F1-2EE5-33A3-E1BC-AF94C23372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605093"/>
            <a:ext cx="10363826" cy="3424107"/>
          </a:xfrm>
        </p:spPr>
        <p:txBody>
          <a:bodyPr>
            <a:noAutofit/>
          </a:bodyPr>
          <a:lstStyle/>
          <a:p>
            <a:r>
              <a:rPr lang="fr-FR" sz="1800" kern="100" cap="non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RÉFÉRENT 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Tenir compte de la période de l’année : temps de réalisation prévisionnel du parcours.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Tenir compte des prévisions météo surtout en </a:t>
            </a:r>
            <a:r>
              <a:rPr lang="fr-FR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début </a:t>
            </a: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fin de saison.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Partage du parcours définit avec la distance et l’ascension total + lien GPS du parcours.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1800" kern="100" cap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cap="non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 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connaissance du parcours avant le départ.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Évaluer ses capacités physiques le jour de la sortie.</a:t>
            </a:r>
            <a:endParaRPr lang="fr-FR" sz="1800" kern="100" cap="none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1800" kern="1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644D2F-3C07-5B13-1194-19080BB7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586" y="2628060"/>
            <a:ext cx="1237087" cy="19585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8DB21A-5434-70C1-99FA-859876888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614" y="4849501"/>
            <a:ext cx="440807" cy="3593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E7CCC1E-0F55-3EF2-AAF8-2BE2F413F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11" y="2557333"/>
            <a:ext cx="440807" cy="3593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58A3881-E4C0-FDC0-F5C2-AF41CC5FF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502" y="2158049"/>
            <a:ext cx="440807" cy="3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84E01-6D66-AD4C-47A7-F9A1CC11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55" y="667301"/>
            <a:ext cx="10364451" cy="1049645"/>
          </a:xfrm>
        </p:spPr>
        <p:txBody>
          <a:bodyPr>
            <a:normAutofit/>
          </a:bodyPr>
          <a:lstStyle/>
          <a:p>
            <a:r>
              <a:rPr lang="fr-FR" sz="32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groupes </a:t>
            </a:r>
            <a:br>
              <a:rPr lang="fr-FR" sz="32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D1C8F1-2EE5-33A3-E1BC-AF94C23372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618092"/>
            <a:ext cx="10363826" cy="4362579"/>
          </a:xfrm>
        </p:spPr>
        <p:txBody>
          <a:bodyPr>
            <a:noAutofit/>
          </a:bodyPr>
          <a:lstStyle/>
          <a:p>
            <a:r>
              <a:rPr lang="fr-FR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Référent 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préférence maximum 15 personnes.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Constituer les groupes avant le départ si supérieur à 15.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référent connait le nombre de personnes constituant son groupe. Il compte le nombre de personnes avant le départ.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référent donne le top départ de son groupe.</a:t>
            </a:r>
            <a:endParaRPr lang="fr-F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 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le participant fait partie des randonneurs, pas de discrimination dans le choix du groupe. Chacun est libre d’aller dans le groupe qu’il souhaite.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Chacun est libre de changer de groupe avant le départ.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participants attendent le top départ du référent.</a:t>
            </a:r>
          </a:p>
          <a:p>
            <a:pPr marL="0" indent="0"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9638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D1943-60EA-1313-D234-981BB470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55576"/>
            <a:ext cx="10364451" cy="777797"/>
          </a:xfrm>
        </p:spPr>
        <p:txBody>
          <a:bodyPr>
            <a:noAutofit/>
          </a:bodyPr>
          <a:lstStyle/>
          <a:p>
            <a:r>
              <a:rPr lang="fr-FR" sz="32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la route 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ED737-9B6C-48FC-EB42-9868F8DC4D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8954" y="1133373"/>
            <a:ext cx="10363826" cy="3424107"/>
          </a:xfrm>
        </p:spPr>
        <p:txBody>
          <a:bodyPr>
            <a:noAutofit/>
          </a:bodyPr>
          <a:lstStyle/>
          <a:p>
            <a:r>
              <a:rPr lang="fr-FR" sz="1800" kern="100" cap="non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RÉFÉRENT 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référent s’adapte à son groupe.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s’assure que son groupe reste constitué durant toute la sortie. Il veille à ce qu’un guide et un serre files (non officiel) forme son groupe sans pour autant que le guide et serre-file soient les mêmes tout au long de la sortie.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serre-file devrait être capable de prendre dans sa roue le ou les derniers du groupe si le groupe devait se disperser. 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 capable d’évaluer si une personne est physiquement en difficulté. Etat de fatigue, début d’hypo. Être attentif et déceler les messages, favoriser l’alimentation.  </a:t>
            </a:r>
            <a:endParaRPr lang="fr-FR" sz="1800" kern="1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cap="non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 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 de rencontre de groupe, libre à chacun de changer de groupe après en avoir informé les référents des deux groupes.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aucun cas le participant est donneur d’ordre sur l’organisation de son groupe et des autres groupes. Cependant il peut en référer au référent du groupe. </a:t>
            </a:r>
          </a:p>
          <a:p>
            <a:endParaRPr lang="fr-FR" sz="1800" cap="non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A93F4D-738F-6201-1B83-E9C0F55FD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397" y="6322725"/>
            <a:ext cx="440807" cy="3593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1DBD7B-04B9-03EE-D606-B0494382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555" y="4377781"/>
            <a:ext cx="440807" cy="3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D1943-60EA-1313-D234-981BB470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677902"/>
            <a:ext cx="10364451" cy="777797"/>
          </a:xfrm>
        </p:spPr>
        <p:txBody>
          <a:bodyPr>
            <a:noAutofit/>
          </a:bodyPr>
          <a:lstStyle/>
          <a:p>
            <a:r>
              <a:rPr lang="fr-FR" sz="32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Sécurité 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ED737-9B6C-48FC-EB42-9868F8DC4D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569" y="1465655"/>
            <a:ext cx="10363826" cy="3424107"/>
          </a:xfrm>
        </p:spPr>
        <p:txBody>
          <a:bodyPr>
            <a:noAutofit/>
          </a:bodyPr>
          <a:lstStyle/>
          <a:p>
            <a:r>
              <a:rPr lang="fr-FR" sz="1800" kern="100" cap="non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RÉFÉRENT: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n’hésite pas à partager les comportements à risque constatés en cours de sortie. </a:t>
            </a:r>
          </a:p>
          <a:p>
            <a:r>
              <a:rPr lang="fr-FR" sz="1800" kern="100" cap="non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 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du code de la route. 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Rester concentré sur la route, ne pas être distrait par autrui.</a:t>
            </a:r>
            <a:endParaRPr lang="fr-FR" sz="1800" kern="1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Prévenir les autres du danger sans se mettre soi-même à risque.</a:t>
            </a:r>
            <a:endParaRPr lang="fr-FR" sz="1800" kern="1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met pas en danger ses partenaires de sortie: </a:t>
            </a:r>
            <a:r>
              <a:rPr lang="fr-FR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double pas sur la droite. La passe de relais se fait sur la gauche. Anticipe les freinages.</a:t>
            </a:r>
            <a:endParaRPr lang="fr-FR" sz="1800" kern="100" cap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Anticipe ses freinages: garde un œil 10 à 15 mètre devant lui, même s’il est dans la roue d’un autre participant (savoir adapter son champ de vision).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Garder son regard et rester concentré sur la route, ne pas être distrait par autrui. </a:t>
            </a:r>
            <a:endParaRPr lang="fr-FR" sz="1800" kern="1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cap="non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976A6A-B083-022E-FD7C-D8E2329F3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070" y="887101"/>
            <a:ext cx="440807" cy="3593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4109FB-E3B5-6464-D457-92604C40D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24" y="887100"/>
            <a:ext cx="440807" cy="3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{42E580D3-E777-E140-AE7C-181633C717CE}tf10001073</Template>
  <TotalTime>7781</TotalTime>
  <Words>486</Words>
  <Application>Microsoft Macintosh PowerPoint</Application>
  <PresentationFormat>Grand écran</PresentationFormat>
  <Paragraphs>46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Ronds dans l’eau</vt:lpstr>
      <vt:lpstr>Le bon sens référents</vt:lpstr>
      <vt:lpstr>Présentation PowerPoint</vt:lpstr>
      <vt:lpstr>Définir un itinéraire </vt:lpstr>
      <vt:lpstr>Organisation groupes  </vt:lpstr>
      <vt:lpstr>Sur la route </vt:lpstr>
      <vt:lpstr> Sécurité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bon sens référents</dc:title>
  <dc:creator>Laurent Favrot</dc:creator>
  <cp:lastModifiedBy>Laurent Favrot</cp:lastModifiedBy>
  <cp:revision>22</cp:revision>
  <cp:lastPrinted>2024-04-15T11:47:51Z</cp:lastPrinted>
  <dcterms:created xsi:type="dcterms:W3CDTF">2024-04-10T07:00:16Z</dcterms:created>
  <dcterms:modified xsi:type="dcterms:W3CDTF">2024-04-15T16:47:48Z</dcterms:modified>
</cp:coreProperties>
</file>